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Fraunces Extra Bold" panose="020B0604020202020204" charset="0"/>
      <p:regular r:id="rId12"/>
    </p:embeddedFont>
    <p:embeddedFont>
      <p:font typeface="Nobile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1359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1474" y="0"/>
            <a:ext cx="6448926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Power BI vs Excel – When and Why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Choosing the Right Tool for Data Analysis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8780B4-5A92-D943-FA23-6B33C9424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6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6424" y="628293"/>
            <a:ext cx="67314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Why This Comparison?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70746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Understanding when to use Excel versus Power BI is crucial for maximizing productivity and extracting deeper insights from your data.</a:t>
            </a:r>
            <a:endParaRPr 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332678"/>
            <a:ext cx="2411968" cy="14906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5106829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ea typeface="Fraunces Extra Bold" pitchFamily="34" charset="-122"/>
                <a:cs typeface="Arial" panose="020B0604020202020204" pitchFamily="34" charset="0"/>
              </a:rPr>
              <a:t>Excel: Powerful &amp; Ubiquitous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5951577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A widely used spreadsheet tool, Excel is known for its versatility in data manipulation and calculations.</a:t>
            </a:r>
            <a:endParaRPr lang="en-US" sz="175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332678"/>
            <a:ext cx="2411968" cy="1490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5106829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Power BI: Scalable &amp; Interactive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5235893" y="5951577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Designed for advanced, interactive data analytics, Power BI excels at visualizing and sharing large datasets</a:t>
            </a:r>
            <a:r>
              <a:rPr lang="en-US" sz="175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.</a:t>
            </a:r>
            <a:endParaRPr lang="en-US" sz="175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332678"/>
            <a:ext cx="2411968" cy="149066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5152073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Boost Productivity &amp; Insights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ext 7"/>
          <p:cNvSpPr/>
          <p:nvPr/>
        </p:nvSpPr>
        <p:spPr>
          <a:xfrm>
            <a:off x="9677996" y="5951577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Choosing the right tool for the right task streamlines workflows and enhances decision-making.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75448"/>
            <a:ext cx="85684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Use Cases – When to Use Excel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89" y="2837855"/>
            <a:ext cx="2650467" cy="16380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612005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Quick Calculations &amp; Ad-hoc Analysis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5456752"/>
            <a:ext cx="4158615" cy="1451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tx1">
                    <a:lumMod val="95000"/>
                    <a:lumOff val="5000"/>
                  </a:schemeClr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Perfect for rapid data entry, formulas, pivot tables, and "what-if" scenarios with immediate results.</a:t>
            </a:r>
            <a:endParaRPr lang="en-US" sz="175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2" y="2837855"/>
            <a:ext cx="2650467" cy="16380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4612005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Financial Modeling &amp; Budgeting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5235893" y="545675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Preferred tool for custom financial templates, forecasts, and audit trails with cell-level control.</a:t>
            </a:r>
            <a:endParaRPr lang="en-US" sz="175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4" y="2837855"/>
            <a:ext cx="2650467" cy="163806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4612005"/>
            <a:ext cx="40027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Small Dataset Manipulation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677995" y="5102423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Ideal for datasets under 1 million rows. Simplifies data cleanup, sorting, and filtering without specialized training.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79734"/>
            <a:ext cx="57290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Limitations of Excel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42141"/>
            <a:ext cx="2411968" cy="149066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616291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Limited Performance with Large Datasets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5461040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Excel struggles with millions of rows and complex calculations, becoming slow and unresponsive.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842141"/>
            <a:ext cx="2411968" cy="1490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4616291"/>
            <a:ext cx="40205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Static Dashboards &amp; Visuals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5235893" y="5106709"/>
            <a:ext cx="4158615" cy="1695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Charts lack interactivity and dynamic filtering capabilities for deeper data exploration</a:t>
            </a:r>
            <a:r>
              <a:rPr lang="en-US" sz="240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842141"/>
            <a:ext cx="2411968" cy="149066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4616291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Collaboration &amp; Sharing Gaps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677995" y="546104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File sharing creates versioning issues and prevents real-time collaboration.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3742"/>
            <a:ext cx="96888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Use Cases – When to Use Power BI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476149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610808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Interactive Dashboards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644253" y="4092654"/>
            <a:ext cx="330815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Power BI creates dynamic reports with filters and clickable charts that let users explore data easily.</a:t>
            </a:r>
            <a:endParaRPr lang="en-US" sz="175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476149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3610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Large Data Sets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086356" y="4101227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It works well with millions of rows and connects to many data sources like databases, cloud services, and Excel files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476149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3610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Automated Reports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0528459" y="4101227"/>
            <a:ext cx="330815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Power BI can update reports automatically and share them securely with teams, giving the right people access to the right data.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495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Quick Comparison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737366"/>
            <a:ext cx="13042821" cy="3917156"/>
          </a:xfrm>
          <a:prstGeom prst="roundRect">
            <a:avLst>
              <a:gd name="adj" fmla="val 521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74498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343" y="2888694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Feature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637598" y="2888694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Excel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8848606" y="2888694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Power BI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39530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343" y="3539014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Volume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3637598" y="3539014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Limited (~1M rows)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8848606" y="3539014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Handles millions easily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404562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28343" y="4189333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Visualizations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3637598" y="4189333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Basic charts &amp; graphs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8848606" y="4189333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Advanced, interactive dashboards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4695944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343" y="4839653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Automation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3637598" y="4839653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Manual updates/formulas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8848606" y="4839653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Scheduled data refresh, auto-sync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801410" y="534626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28343" y="5489972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Collaboration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3637598" y="5489972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Shared files (risk of errors)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8848606" y="5489972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Cloud-based, secure sharing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599658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8343" y="6140291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Ease of Use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3637598" y="6140291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Familiar to most users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8848606" y="6140291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Slight learning curve but scalable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2425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Summary: Choose the Right Tool</a:t>
            </a:r>
            <a:endParaRPr lang="en-US" sz="44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914341" y="3608784"/>
            <a:ext cx="30352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Use Power BI when</a:t>
            </a: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…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18992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You need interactive, shareable dashboards.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499502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You’re working with large, diverse datasets.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580013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Automation and real-time updates matter.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856321" y="36087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Arial" panose="020B0604020202020204" pitchFamily="34" charset="0"/>
                <a:ea typeface="Fraunces Extra Bold" pitchFamily="34" charset="-122"/>
                <a:cs typeface="Arial" panose="020B0604020202020204" pitchFamily="34" charset="0"/>
              </a:rPr>
              <a:t>Use Excel when…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56321" y="418992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You’re doing quick, manual analysis.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856321" y="499502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You’re building financial or statistical models.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56321" y="580013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Arial" panose="020B0604020202020204" pitchFamily="34" charset="0"/>
                <a:ea typeface="Nobile" pitchFamily="34" charset="-122"/>
                <a:cs typeface="Arial" panose="020B0604020202020204" pitchFamily="34" charset="0"/>
              </a:rPr>
              <a:t>The dataset is small and manageable.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C60B25-F446-D028-983F-351E1D732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1561" y="0"/>
            <a:ext cx="14833522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661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434</Words>
  <Application>Microsoft Office PowerPoint</Application>
  <PresentationFormat>Custom</PresentationFormat>
  <Paragraphs>66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Fraunces Extra Bold</vt:lpstr>
      <vt:lpstr>Nobile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GAYASREE</dc:creator>
  <cp:lastModifiedBy>pula gayasree</cp:lastModifiedBy>
  <cp:revision>2</cp:revision>
  <dcterms:created xsi:type="dcterms:W3CDTF">2025-07-15T13:43:58Z</dcterms:created>
  <dcterms:modified xsi:type="dcterms:W3CDTF">2025-07-15T14:09:43Z</dcterms:modified>
</cp:coreProperties>
</file>